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72" r:id="rId2"/>
    <p:sldId id="259" r:id="rId3"/>
    <p:sldId id="260" r:id="rId4"/>
    <p:sldId id="273" r:id="rId5"/>
    <p:sldId id="274" r:id="rId6"/>
    <p:sldId id="276" r:id="rId7"/>
    <p:sldId id="277" r:id="rId8"/>
    <p:sldId id="275" r:id="rId9"/>
    <p:sldId id="278" r:id="rId10"/>
    <p:sldId id="266" r:id="rId11"/>
    <p:sldId id="279" r:id="rId12"/>
    <p:sldId id="282" r:id="rId13"/>
    <p:sldId id="280" r:id="rId14"/>
    <p:sldId id="283" r:id="rId15"/>
    <p:sldId id="28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D4B5"/>
    <a:srgbClr val="FF6600"/>
    <a:srgbClr val="D2EDB1"/>
    <a:srgbClr val="FF33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8169" autoAdjust="0"/>
    <p:restoredTop sz="94660"/>
  </p:normalViewPr>
  <p:slideViewPr>
    <p:cSldViewPr>
      <p:cViewPr varScale="1">
        <p:scale>
          <a:sx n="74" d="100"/>
          <a:sy n="74" d="100"/>
        </p:scale>
        <p:origin x="-17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B4DE6-2BE7-4510-826F-940722BBA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1AF14-474E-4E18-94D4-2B0866603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0976B-79B0-425E-A30B-8527F2DE7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229F7-1459-4E41-9B63-3C9220BAC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76B14-55EB-4636-AF23-33D3919D0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1854C-E2F8-4482-AFEE-846AD4DB8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71129-49A0-497D-83DA-09E060946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6E45D-F034-42F9-A571-843644E9E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423A5-CF04-401E-B219-0DF6BB4B5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6A4F-071E-4011-A8D4-8DD71ED93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66B0-E049-4E95-B0DC-340501B2D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833A1E1-0ECE-4476-8577-5B2932DAD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5" r:id="rId2"/>
    <p:sldLayoutId id="2147483764" r:id="rId3"/>
    <p:sldLayoutId id="2147483763" r:id="rId4"/>
    <p:sldLayoutId id="2147483762" r:id="rId5"/>
    <p:sldLayoutId id="2147483761" r:id="rId6"/>
    <p:sldLayoutId id="2147483760" r:id="rId7"/>
    <p:sldLayoutId id="2147483759" r:id="rId8"/>
    <p:sldLayoutId id="2147483758" r:id="rId9"/>
    <p:sldLayoutId id="2147483757" r:id="rId10"/>
    <p:sldLayoutId id="214748375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827088" y="1196975"/>
            <a:ext cx="76438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БАРОККО </a:t>
            </a:r>
            <a:endParaRPr lang="en-US" sz="8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КЛАССИЦИЗМ</a:t>
            </a:r>
            <a:endParaRPr lang="ru-RU" sz="8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642938"/>
            <a:ext cx="8393112" cy="5214937"/>
          </a:xfrm>
        </p:spPr>
        <p:txBody>
          <a:bodyPr rtlCol="0">
            <a:noAutofit/>
          </a:bodyPr>
          <a:lstStyle/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БАРОККО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(причудливый, вычурный)</a:t>
            </a:r>
          </a:p>
          <a:p>
            <a:pPr indent="0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Стиль, преобладавший в искусстве Европы с к.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середины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века и охвативший  все виды творчества, наиболее мощно проявившись в архитектуре и изобразительном искусстве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КЛАССИЦИЗМ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(образцовый)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Одной из важнейших черт было обращение к формам античного искусства, как к идеальному эстетическому и этическому эталону.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 spd="med" advTm="30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стиля барокко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барокко(московское)-стилевое направление в русской архитектуре к.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-нач.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вв.-светски-нарядные многоярусные церкви с обилием пышных декоративных украшений, узорчатыми кокошниками вокруг глав(в Филях и Троицком-Лыкове в Москве) и светские здания.</a:t>
            </a:r>
          </a:p>
        </p:txBody>
      </p:sp>
    </p:spTree>
  </p:cSld>
  <p:clrMapOvr>
    <a:masterClrMapping/>
  </p:clrMapOvr>
  <p:transition spd="med" advTm="30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 descr="800px-Nowodewitschi_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43125" y="285750"/>
            <a:ext cx="5000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Новодевичий монастырь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21c15b760dcebe2411f1ed339a11134f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5357813" y="714375"/>
            <a:ext cx="35004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Церковь Покрова в Филях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5286375" y="2214563"/>
            <a:ext cx="3571875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 сочетает в себе черты русской архитектуры с элементами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центрально-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вропейского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прежде всего, украинского барокко, элементами «больших» европейских стилей, таких как ренессанс и маньеризм, чертами белорусских ремесленных промыслов, прежде всего,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израцового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дела. 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571500"/>
            <a:ext cx="8286750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Покрова в Филях построена по принципам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формосложения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типичным для русской архитектура XVII в., представляя собой ярусный пятиглавый храм, в котором жёстко разграниченный объёмы колокольни и церкви расположены на одной вертикальной оси, так называемый восьмерик на четверике. Четверик, окружённый полукружиями апсид — собственно сама церковь Покрова, а расположенный выше, на следующем ярусе, восьмерик — церковь во имя Спаса Нерукотворного, перекрытая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восьмилотковым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сводом. На нём возвышается ярус звона, выполненный в форме восьмигранного барабана и увенчанный ажурной позолоченной гранёной главой-луковкой, в то время как оставшиеся четыре главы завершают апсиды церкви. У основания церкви расположены гульбища, окружающие церковь просторные открытые галереи.</a:t>
            </a:r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 descr="troiclyk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642938"/>
            <a:ext cx="428625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85750" y="500063"/>
            <a:ext cx="3929063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Аналогичные черты имеет полностью белоснежная церковь Троицы, расположенная в Троице-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Лыково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возведенная Яковом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Бухвостовым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именем это крепостного по происхождению зодчего связаны и многие другие постройки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стиле. Показательно, что в постройках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Бухвостова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присутствуют элементы намеренно введённого западноевропейского ордера однако применение им ордерных элементов отличается от принятого в европейской традиции: главным несущим элементом, как и в древнерусской архитектурной традиции, остаются стены, почти исчезнувшие из виду среди многочисленных элементов декора.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2" descr="Zyuzin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928688"/>
            <a:ext cx="4357687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5000625" y="428625"/>
            <a:ext cx="3857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Церковь Бориса и Глеба в Зюзине</a:t>
            </a: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5143500" y="1643063"/>
            <a:ext cx="35718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образцами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стиля считаются появившиеся центрические ярусные храмы, хотя параллельно с этой новаторской линией возводилось множество традиционных,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бесстолпных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перекрытых сомкнутым сводом и увенчанных пятью главами церквей, обогащённых новыми архитектурными и декоративными формами</a:t>
            </a: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214313"/>
            <a:ext cx="8143875" cy="56938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для русской архитектуры</a:t>
            </a:r>
          </a:p>
          <a:p>
            <a:pPr>
              <a:defRPr/>
            </a:pPr>
            <a:endParaRPr lang="ru-RU" sz="2000" dirty="0"/>
          </a:p>
          <a:p>
            <a:pPr algn="just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Нарышкинский стиль наиболее сильно сказался на облике Москвы, но он также оказал большое влияние на развитие всей архитектуры России в XVIII в., будучи связующим элементом между архитектурой Москвы и строящегося Санкт-Петербурга. Во многом именно благодаря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 был сформирован самобытный образ русского барокко, что особенно отчётливо проявилось в его позднем, елизаветинском периоде.</a:t>
            </a:r>
          </a:p>
          <a:p>
            <a:pPr algn="just"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Позднее, уже в конце XIX в.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нарышкинская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архитектура, многими воспринимая к тому времени, как типично русское явление, оказала определённое влияние на формирование так называемого псевдорусского стиля.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классицизма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500188"/>
            <a:ext cx="3929062" cy="41433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Сдержанность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Четкость</a:t>
            </a:r>
          </a:p>
        </p:txBody>
      </p:sp>
      <p:sp>
        <p:nvSpPr>
          <p:cNvPr id="11268" name="TextBox 5"/>
          <p:cNvSpPr txBox="1">
            <a:spLocks noChangeArrowheads="1"/>
          </p:cNvSpPr>
          <p:nvPr/>
        </p:nvSpPr>
        <p:spPr bwMode="auto">
          <a:xfrm>
            <a:off x="4357688" y="1357313"/>
            <a:ext cx="45005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архитектуры классицизма характерны геометрически правильные планы, логичность и уравновешенность симметричных композиций, строгая гармония пропорций и широкое использование ордерной тектонической системы. Декоративный стиль барокко перестал соответствовать экономическим возможностям круга заказчиков, все расширяющегося за счёт мелкопоместных дворян и купечества. Перестал он отвечать также изменившимся эстетическим воззрениям.</a:t>
            </a:r>
          </a:p>
        </p:txBody>
      </p:sp>
    </p:spTree>
  </p:cSld>
  <p:clrMapOvr>
    <a:masterClrMapping/>
  </p:clrMapOvr>
  <p:transition spd="med" advTm="3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allAtOnce"/>
      <p:bldP spid="3584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Academyofart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714750" y="5429250"/>
            <a:ext cx="5214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</a:rPr>
              <a:t>Академия художеств на Университетской набережной Васильевского острова   </a:t>
            </a: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42938" y="642938"/>
            <a:ext cx="8001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архитектуры обусловлено экономическими и социальными факторами. Экономика страны привела к образованию обширного внутреннего рынка и активизации внешней торговли, что способствовало продуктивности помещичьих хозяйств, ремесленного и промышленного производства. В результате чего возникла необходимость возведения казенных и частновладельческих сооружений, зачастую государственного значения. К ним относились торговые постройки: гостиные дворы, рынки, ярмарочные комплексы, контрактовые дома, лавки, разнообразные складские сооружения. А также уникальные здания общественного характера – биржи и банки.</a:t>
            </a: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800px-Wiki_Moscow_Orphanage,_Moskvoretskaya_Embankmen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57188" y="285750"/>
            <a:ext cx="32146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/>
              <a:t>Воспитательный Дом </a:t>
            </a:r>
          </a:p>
          <a:p>
            <a:pPr algn="ctr"/>
            <a:r>
              <a:rPr lang="ru-RU" sz="2800"/>
              <a:t>(1764-1770 гг.)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14313" y="117475"/>
            <a:ext cx="8643937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огромного строительства, разворачивавшегося в городах и помещичьих усадьбах, архитектурные приёмы и многодельные формы барокко, изысканно-сложные и пышные, оказались неприемлемыми, так как декоративность этого стиля требовала значительных материальных затрат и большого количества квалифицированных мастеров различных специальностей. Исходя из сказанного, возникла настоятельная необходимость в пересмотре основ зодчества. Таким образом, глубокие внутригосударственные предпосылки материального и идеологического характера обусловили кризис стиля барокко, его отмирание и привели в России к поискам экономичной и реалистичной архитектуры. Поэтому именно классическая архитектура античности, целесообразная, простая и ясная и вместе с тем выразительная, послужила эталоном красоты, стала своего рода идеалом, основой формирующегося в России классицизма.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rus_klas_e_0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3786188"/>
            <a:ext cx="3929063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2" descr="rus_klas_e_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3786188"/>
            <a:ext cx="416718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4857750" y="3071813"/>
            <a:ext cx="40719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Главный корпус Педагогического института (Герцена) </a:t>
            </a: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214313" y="3000375"/>
            <a:ext cx="3857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Северный фасад Малого Эрмитажа </a:t>
            </a:r>
          </a:p>
        </p:txBody>
      </p:sp>
      <p:pic>
        <p:nvPicPr>
          <p:cNvPr id="16390" name="Рисунок 5" descr="rus_klas_e_0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857250"/>
            <a:ext cx="392906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500063" y="214313"/>
            <a:ext cx="321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Дворец в Гатчине</a:t>
            </a:r>
          </a:p>
        </p:txBody>
      </p:sp>
      <p:pic>
        <p:nvPicPr>
          <p:cNvPr id="16392" name="Рисунок 7" descr="rus_klas_e_0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857250"/>
            <a:ext cx="4238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4714875" y="142875"/>
            <a:ext cx="4286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Дворец Г.А.Демидова. Ж.Б.Валлен-Деламонт. А.Ф.Кокоринов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</TotalTime>
  <Words>768</Words>
  <Application>Microsoft Office PowerPoint</Application>
  <PresentationFormat>Экран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1_Тема Office</vt:lpstr>
      <vt:lpstr>Презентация PowerPoint</vt:lpstr>
      <vt:lpstr>Презентация PowerPoint</vt:lpstr>
      <vt:lpstr>Особенности стиля барокко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классицизма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Underground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России XVIII века</dc:title>
  <dc:creator>Axel</dc:creator>
  <cp:lastModifiedBy>Приемная</cp:lastModifiedBy>
  <cp:revision>45</cp:revision>
  <dcterms:created xsi:type="dcterms:W3CDTF">2007-02-14T12:51:18Z</dcterms:created>
  <dcterms:modified xsi:type="dcterms:W3CDTF">2020-02-03T07:50:14Z</dcterms:modified>
</cp:coreProperties>
</file>