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350" r:id="rId2"/>
    <p:sldId id="273" r:id="rId3"/>
    <p:sldId id="344" r:id="rId4"/>
    <p:sldId id="274" r:id="rId5"/>
    <p:sldId id="275" r:id="rId6"/>
    <p:sldId id="278" r:id="rId7"/>
    <p:sldId id="345" r:id="rId8"/>
    <p:sldId id="346" r:id="rId9"/>
    <p:sldId id="276" r:id="rId10"/>
    <p:sldId id="277" r:id="rId11"/>
    <p:sldId id="279" r:id="rId12"/>
    <p:sldId id="280" r:id="rId13"/>
    <p:sldId id="281" r:id="rId14"/>
    <p:sldId id="282" r:id="rId15"/>
    <p:sldId id="283" r:id="rId16"/>
    <p:sldId id="349" r:id="rId17"/>
    <p:sldId id="347" r:id="rId18"/>
    <p:sldId id="284" r:id="rId19"/>
    <p:sldId id="34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42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11AB3B0-4081-4789-8993-1877275478F4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A6ED5A2C-5F44-4F13-9307-EA33B08B36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292346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B3B0-4081-4789-8993-1877275478F4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A2C-5F44-4F13-9307-EA33B08B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789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B3B0-4081-4789-8993-1877275478F4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A2C-5F44-4F13-9307-EA33B08B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871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B3B0-4081-4789-8993-1877275478F4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A2C-5F44-4F13-9307-EA33B08B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561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B3B0-4081-4789-8993-1877275478F4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A2C-5F44-4F13-9307-EA33B08B36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59560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B3B0-4081-4789-8993-1877275478F4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A2C-5F44-4F13-9307-EA33B08B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188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B3B0-4081-4789-8993-1877275478F4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A2C-5F44-4F13-9307-EA33B08B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584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B3B0-4081-4789-8993-1877275478F4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A2C-5F44-4F13-9307-EA33B08B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0388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B3B0-4081-4789-8993-1877275478F4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A2C-5F44-4F13-9307-EA33B08B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752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B3B0-4081-4789-8993-1877275478F4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A2C-5F44-4F13-9307-EA33B08B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956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B3B0-4081-4789-8993-1877275478F4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A2C-5F44-4F13-9307-EA33B08B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336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511AB3B0-4081-4789-8993-1877275478F4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6ED5A2C-5F44-4F13-9307-EA33B08B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191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31260EA-B1AD-46AF-A3A9-2CF093FC2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29665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400" dirty="0"/>
              <a:t>Здравствуйте, учащиеся группы 1.1!</a:t>
            </a:r>
          </a:p>
          <a:p>
            <a:pPr marL="0" indent="0" algn="ctr">
              <a:buNone/>
            </a:pPr>
            <a:r>
              <a:rPr lang="ru-RU" sz="4400" dirty="0"/>
              <a:t>Задание для самообучения!</a:t>
            </a:r>
          </a:p>
          <a:p>
            <a:pPr marL="0" indent="0" algn="ctr">
              <a:buNone/>
            </a:pPr>
            <a:r>
              <a:rPr lang="ru-RU" sz="4400" dirty="0"/>
              <a:t>Изучить тему </a:t>
            </a:r>
            <a:r>
              <a:rPr lang="ru-RU" sz="4400" dirty="0" smtClean="0"/>
              <a:t>«</a:t>
            </a:r>
            <a:r>
              <a:rPr lang="ru-RU" sz="4400" dirty="0" smtClean="0"/>
              <a:t>Свойства </a:t>
            </a:r>
            <a:r>
              <a:rPr lang="ru-RU" sz="4400" dirty="0"/>
              <a:t>пластмасс», </a:t>
            </a:r>
            <a:r>
              <a:rPr lang="ru-RU" sz="4400" b="1" u="sng" dirty="0"/>
              <a:t>законспектировать </a:t>
            </a:r>
            <a:r>
              <a:rPr lang="ru-RU" sz="4400" dirty="0"/>
              <a:t>основные моменты! Для закрепления изученного материала,  </a:t>
            </a:r>
            <a:r>
              <a:rPr lang="ru-RU" sz="4400" b="1" u="sng" dirty="0"/>
              <a:t>выполнить </a:t>
            </a:r>
            <a:r>
              <a:rPr lang="ru-RU" sz="4400" dirty="0"/>
              <a:t>предложенный </a:t>
            </a:r>
            <a:r>
              <a:rPr lang="ru-RU" sz="4400" b="1" u="sng" dirty="0"/>
              <a:t>тест</a:t>
            </a:r>
            <a:r>
              <a:rPr lang="ru-RU" sz="4400" dirty="0"/>
              <a:t>!</a:t>
            </a:r>
          </a:p>
          <a:p>
            <a:pPr marL="0" indent="0" algn="ctr">
              <a:buNone/>
            </a:pPr>
            <a:r>
              <a:rPr lang="ru-RU" sz="4400" dirty="0"/>
              <a:t>Вопросы и </a:t>
            </a:r>
            <a:r>
              <a:rPr lang="ru-RU" sz="4400" b="1" u="sng" dirty="0"/>
              <a:t>выполненные задания отправляем</a:t>
            </a:r>
            <a:r>
              <a:rPr lang="ru-RU" sz="4400" dirty="0"/>
              <a:t> мне на почту yanukovich_y@bk.ru!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2750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F3CA27C-F84D-4FD1-B4D4-CF4FAB746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29665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800" b="1" dirty="0"/>
              <a:t>Легкая свариваемость </a:t>
            </a:r>
            <a:r>
              <a:rPr lang="ru-RU" sz="4800" dirty="0"/>
              <a:t>многих материалов из пластмасс дает возможность производить механизированную сборку отдельных элементов. </a:t>
            </a:r>
            <a:r>
              <a:rPr lang="ru-RU" sz="4800" b="1" dirty="0"/>
              <a:t>Пластмассы легко обрабатывать, пилить, строгать, сверлить.</a:t>
            </a:r>
            <a:r>
              <a:rPr lang="ru-RU" sz="4800" dirty="0"/>
              <a:t> </a:t>
            </a:r>
            <a:r>
              <a:rPr lang="ru-RU" sz="4800" b="1" dirty="0"/>
              <a:t>Хорошая окрашиваемость</a:t>
            </a:r>
            <a:r>
              <a:rPr lang="ru-RU" sz="4800" dirty="0"/>
              <a:t> пластмасс по всей толще изделия исключает дополнительную их отделку.</a:t>
            </a:r>
          </a:p>
        </p:txBody>
      </p:sp>
    </p:spTree>
    <p:extLst>
      <p:ext uri="{BB962C8B-B14F-4D97-AF65-F5344CB8AC3E}">
        <p14:creationId xmlns:p14="http://schemas.microsoft.com/office/powerpoint/2010/main" xmlns="" val="349406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8BDBB3-C5A9-4168-B243-4933B26CD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"/>
            <a:ext cx="11315700" cy="67818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6000" b="1" dirty="0"/>
              <a:t>Теплопроводность пластмасс зависит от их пористости.</a:t>
            </a:r>
            <a:r>
              <a:rPr lang="ru-RU" sz="6000" dirty="0"/>
              <a:t> Пластмассы с наполнителями минеральных или металлических порошков, графитов, минеральными волокнами более теплопроводны.</a:t>
            </a:r>
          </a:p>
        </p:txBody>
      </p:sp>
    </p:spTree>
    <p:extLst>
      <p:ext uri="{BB962C8B-B14F-4D97-AF65-F5344CB8AC3E}">
        <p14:creationId xmlns:p14="http://schemas.microsoft.com/office/powerpoint/2010/main" xmlns="" val="4212447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002CDAE-F72F-498E-9BFF-A57E6FB85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" y="85725"/>
            <a:ext cx="11068050" cy="66484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/>
              <a:t>Пластмассы обладают высокой химической стойкостью по отношению к воде, кислотам, растворам солей и органическими растворителями.</a:t>
            </a:r>
          </a:p>
        </p:txBody>
      </p:sp>
    </p:spTree>
    <p:extLst>
      <p:ext uri="{BB962C8B-B14F-4D97-AF65-F5344CB8AC3E}">
        <p14:creationId xmlns:p14="http://schemas.microsoft.com/office/powerpoint/2010/main" xmlns="" val="761574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2033EA4-C8DB-47C2-AA13-894B72F79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" y="85725"/>
            <a:ext cx="11058525" cy="664844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6600" dirty="0"/>
              <a:t>Химическая стойкость пластмасс позволяет использовать их для защиты от коррозии строительных конструкций, технологического оборудования и др. </a:t>
            </a:r>
          </a:p>
        </p:txBody>
      </p:sp>
    </p:spTree>
    <p:extLst>
      <p:ext uri="{BB962C8B-B14F-4D97-AF65-F5344CB8AC3E}">
        <p14:creationId xmlns:p14="http://schemas.microsoft.com/office/powerpoint/2010/main" xmlns="" val="4197593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5FDCD34-1E6C-4C63-B755-9316DE349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" y="66675"/>
            <a:ext cx="11125200" cy="668654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6600" dirty="0"/>
              <a:t>Важным и ценным свойствам пластмасс является </a:t>
            </a:r>
            <a:r>
              <a:rPr lang="ru-RU" sz="6600" b="1" dirty="0"/>
              <a:t>легкость</a:t>
            </a:r>
            <a:r>
              <a:rPr lang="ru-RU" sz="6600" dirty="0"/>
              <a:t> их </a:t>
            </a:r>
            <a:r>
              <a:rPr lang="ru-RU" sz="6600" b="1" dirty="0"/>
              <a:t>технологической переработки – возможность придавать изделиям разнообразные формы.</a:t>
            </a:r>
          </a:p>
        </p:txBody>
      </p:sp>
    </p:spTree>
    <p:extLst>
      <p:ext uri="{BB962C8B-B14F-4D97-AF65-F5344CB8AC3E}">
        <p14:creationId xmlns:p14="http://schemas.microsoft.com/office/powerpoint/2010/main" xmlns="" val="3157339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5657C1F-1359-4C4F-9E2C-6CAC5F624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29665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/>
              <a:t>К недостаткам пластмасс относятся их низкая теплоемкость (80…150°С) и огнестойкость. </a:t>
            </a:r>
            <a:r>
              <a:rPr lang="ru-RU" sz="4000" dirty="0"/>
              <a:t>Это касается большинства пластмасс, за исключением кремнийорганических политетрафторэтиленовых, которые могут эксплуатироваться при температуре до 360°. С течением времени пластмассы изменяют свойства. Они более чувствительны к воздействию температуры и знакопеременным нагрузкам.</a:t>
            </a:r>
          </a:p>
        </p:txBody>
      </p:sp>
    </p:spTree>
    <p:extLst>
      <p:ext uri="{BB962C8B-B14F-4D97-AF65-F5344CB8AC3E}">
        <p14:creationId xmlns:p14="http://schemas.microsoft.com/office/powerpoint/2010/main" xmlns="" val="2279991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C299E54-ABCA-4266-AA01-79EDB5BD5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3157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6000" dirty="0"/>
              <a:t>Большинство пластмасс относится к сгораемым материалам, т.е. способным к самостоятельному горению и тлению после удаления источника огня в течение более 1 минуты с потерей массы более 20%.</a:t>
            </a:r>
          </a:p>
        </p:txBody>
      </p:sp>
    </p:spTree>
    <p:extLst>
      <p:ext uri="{BB962C8B-B14F-4D97-AF65-F5344CB8AC3E}">
        <p14:creationId xmlns:p14="http://schemas.microsoft.com/office/powerpoint/2010/main" xmlns="" val="3444958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88D7C8-DDEB-42EF-A712-B57F1B464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11325225" cy="68580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7200" b="1" dirty="0"/>
              <a:t>При длительном действии напряжений пластмассы склонны к необратимой деформации – ползучести, которая резко возрастает с повышением температуры.</a:t>
            </a:r>
          </a:p>
        </p:txBody>
      </p:sp>
    </p:spTree>
    <p:extLst>
      <p:ext uri="{BB962C8B-B14F-4D97-AF65-F5344CB8AC3E}">
        <p14:creationId xmlns:p14="http://schemas.microsoft.com/office/powerpoint/2010/main" xmlns="" val="304885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7D79AEA-0E8B-4C37-A0FC-237033FD9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" y="66675"/>
            <a:ext cx="11106150" cy="67055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6600" dirty="0"/>
              <a:t>Ползучесть многих пластмассовых изделий, деталей отрицательно сказывается на их эксплуатационных свойствах: могут развивать деформации.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3160653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76BDC9C-A7BF-4790-817D-77D64BD41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2776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6000" dirty="0"/>
              <a:t>Для полимерных материалов, применяемых для внутренней облицовки стен, потолков, покрытия полов, особенно важны токсикологические и гигиенические характеристики пластмасс.</a:t>
            </a:r>
          </a:p>
        </p:txBody>
      </p:sp>
    </p:spTree>
    <p:extLst>
      <p:ext uri="{BB962C8B-B14F-4D97-AF65-F5344CB8AC3E}">
        <p14:creationId xmlns:p14="http://schemas.microsoft.com/office/powerpoint/2010/main" xmlns="" val="3441997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E9D46E-AC07-4E12-83BE-949CCC1F9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296650" cy="5762624"/>
          </a:xfrm>
        </p:spPr>
        <p:txBody>
          <a:bodyPr>
            <a:normAutofit/>
          </a:bodyPr>
          <a:lstStyle/>
          <a:p>
            <a:pPr algn="ctr"/>
            <a:r>
              <a:rPr lang="ru-RU" sz="16600" u="sng" dirty="0"/>
              <a:t>Свойства пластмасс</a:t>
            </a:r>
          </a:p>
        </p:txBody>
      </p:sp>
    </p:spTree>
    <p:extLst>
      <p:ext uri="{BB962C8B-B14F-4D97-AF65-F5344CB8AC3E}">
        <p14:creationId xmlns:p14="http://schemas.microsoft.com/office/powerpoint/2010/main" xmlns="" val="11158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B31BDC3-BAA0-46FA-81DE-201679EAE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11287125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/>
              <a:t>Свойства различных пластмасс обусловлены видом полимера, типом наполнителя, способом производства, содержанием добавок и другими факторами.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3147296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C96FD3A-0B72-48BC-B795-8761F8B08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29665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/>
              <a:t>Пластмассы обладают физико-механическими свойствами, которые значительно преобладают над распространенными традиционными строительными материалами.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2213786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648B13B-D796-48E9-9AB8-CA281652C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11268075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400" b="1" dirty="0"/>
              <a:t>Плотность пластмасс чаще всего находится в пределах           900…1800 кг/м3. </a:t>
            </a:r>
            <a:r>
              <a:rPr lang="ru-RU" sz="4400" dirty="0"/>
              <a:t>Пластмассы легче алюминия в 2 раза и в 5-6 раз легче стали. Замена металлов, древесины и силикатных материалов пластмассовыми или комбинированными снижает массу конструкции, уменьшает расход материалов на их изготовление, сокращает трудоемкость установки и т.д.</a:t>
            </a:r>
          </a:p>
        </p:txBody>
      </p:sp>
    </p:spTree>
    <p:extLst>
      <p:ext uri="{BB962C8B-B14F-4D97-AF65-F5344CB8AC3E}">
        <p14:creationId xmlns:p14="http://schemas.microsoft.com/office/powerpoint/2010/main" xmlns="" val="956946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C98B287-BFF8-4525-9C6D-7BA228E1F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11325225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500" b="1" dirty="0"/>
              <a:t>Прочность пластмасс различна. </a:t>
            </a:r>
            <a:r>
              <a:rPr lang="ru-RU" sz="4500" dirty="0"/>
              <a:t>Предел прочности при сжатии пластмасс во многом зависит от наполнителя. Так, с порошкообразными     наполнителями – 100…150 МПа, со стекловолокнистым достигает 400 МПа. </a:t>
            </a:r>
            <a:r>
              <a:rPr lang="ru-RU" sz="4500" b="1" dirty="0"/>
              <a:t>По прочности отдельные пластмассы превосходят бетон, кирпич, древесину и др.</a:t>
            </a:r>
          </a:p>
        </p:txBody>
      </p:sp>
    </p:spTree>
    <p:extLst>
      <p:ext uri="{BB962C8B-B14F-4D97-AF65-F5344CB8AC3E}">
        <p14:creationId xmlns:p14="http://schemas.microsoft.com/office/powerpoint/2010/main" xmlns="" val="231059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4D3805B-ADEA-4E0D-B0A8-F9428F61A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29665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/>
              <a:t>Характерная особенность пластмасс заключается в том, что наряду с </a:t>
            </a:r>
            <a:r>
              <a:rPr lang="ru-RU" sz="6600" b="1" dirty="0"/>
              <a:t>высокой прочностью при сжатии они имеют еще более высокую прочность при растяжении и изгибе.</a:t>
            </a:r>
          </a:p>
        </p:txBody>
      </p:sp>
    </p:spTree>
    <p:extLst>
      <p:ext uri="{BB962C8B-B14F-4D97-AF65-F5344CB8AC3E}">
        <p14:creationId xmlns:p14="http://schemas.microsoft.com/office/powerpoint/2010/main" xmlns="" val="430764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620AA19-E3F8-453C-A2E2-AD52E589C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3157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5400" b="1" dirty="0"/>
              <a:t>Пластмассы имеют низкую теплопроводность, высокую водостойкость и водонепроницаемость, универсальную химическую стойкость, высокие электроизоляционные свойства, гигиеничность и декоративность.</a:t>
            </a:r>
          </a:p>
        </p:txBody>
      </p:sp>
    </p:spTree>
    <p:extLst>
      <p:ext uri="{BB962C8B-B14F-4D97-AF65-F5344CB8AC3E}">
        <p14:creationId xmlns:p14="http://schemas.microsoft.com/office/powerpoint/2010/main" xmlns="" val="2050028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5B57FBD-8382-4A5C-8273-38608B780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296650" cy="68580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4800" b="1" dirty="0"/>
              <a:t>Пластмассы обладают малой </a:t>
            </a:r>
            <a:r>
              <a:rPr lang="ru-RU" sz="4800" b="1" dirty="0" err="1"/>
              <a:t>истираемостью</a:t>
            </a:r>
            <a:r>
              <a:rPr lang="ru-RU" sz="4800" b="1" dirty="0"/>
              <a:t>, хорошими изоляционными качествами, стойкостью к коррозионным воздействиям, долговечностью. </a:t>
            </a:r>
            <a:r>
              <a:rPr lang="ru-RU" sz="4800" dirty="0"/>
              <a:t>Отдельные пластмассы характеризуются </a:t>
            </a:r>
            <a:r>
              <a:rPr lang="ru-RU" sz="4800" b="1" dirty="0"/>
              <a:t>прозрачностью и обладают высокими оптическими свойствами</a:t>
            </a:r>
            <a:r>
              <a:rPr lang="ru-RU" sz="4800" dirty="0"/>
              <a:t>, а также способностью образовывать тонкие пленки и защитные покрытия.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647628275"/>
      </p:ext>
    </p:extLst>
  </p:cSld>
  <p:clrMapOvr>
    <a:masterClrMapping/>
  </p:clrMapOvr>
</p:sld>
</file>

<file path=ppt/theme/theme1.xml><?xml version="1.0" encoding="utf-8"?>
<a:theme xmlns:a="http://schemas.openxmlformats.org/drawingml/2006/main" name="Вид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ид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ид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874</TotalTime>
  <Words>498</Words>
  <Application>Microsoft Office PowerPoint</Application>
  <PresentationFormat>Произвольный</PresentationFormat>
  <Paragraphs>22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Вид</vt:lpstr>
      <vt:lpstr>Слайд 1</vt:lpstr>
      <vt:lpstr>Свойства пластмасс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 E N O V O</dc:creator>
  <cp:lastModifiedBy>RePack by SPecialiST</cp:lastModifiedBy>
  <cp:revision>58</cp:revision>
  <dcterms:created xsi:type="dcterms:W3CDTF">2020-02-05T18:17:29Z</dcterms:created>
  <dcterms:modified xsi:type="dcterms:W3CDTF">2020-04-15T09:18:33Z</dcterms:modified>
</cp:coreProperties>
</file>